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4F3CB-D41D-4594-9610-77915E8F3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996314-EEC4-41A9-B83F-398BB2311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273284-C148-42A8-B5E4-637DF386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3D800D-DCFB-43E6-8C89-F202585A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EF1A9-D20E-41AD-8956-4C400BA9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1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2F635-231C-43B5-BC1A-2475B48B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2E05AA-B280-41D7-808F-DBEFA9E63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66F64-283C-405A-85ED-466177BE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A5F141-D4AB-4469-A1E4-1FA47A5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45F9DB-E51D-40F3-8EB2-9162A501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5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8EA1B0D-B8B1-4E40-9330-10CD91A07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CF3BD5-BC3D-44C7-81CE-947CA2E0E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73997-B3C8-4242-9FDF-AA58C6D8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B70848-20D0-41A9-B269-5656FD57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E815-18F6-4593-BB12-7EB8E595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47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117DC-447C-41BE-B595-FB83510C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0B051-F238-4D0F-B28F-15045CCD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DE1D59-02C4-4080-8FFB-F9CE79EE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A7EEBD-2DFA-46DF-B0E8-992EDC6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8C235A-113C-4E47-BD26-C1274F3A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74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38518-670E-4960-B4D6-E9BB736B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3A8CAA-5549-45D4-A8D2-11689E6D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4CE7A8-0030-419D-A8F5-DCB3AD0B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6F3449-E91F-4AB7-9950-F9773052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73239A-5ACF-4E81-BF60-76957901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8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61ABC9-AD78-46DA-A70C-C9622987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72187-58AF-4ED5-A1B2-6E5824BFF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4CFBE-D244-4CF2-B225-D60D04AD7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7ADBD4-4550-4B80-AF52-AEE12386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A4BC21-6C77-431F-BF83-FABEDFBA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D3E96E-8A15-4B52-8B71-C02B22B0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87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5F6DD-EB67-4757-9FD1-6B88E3B5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E92F3B-8B25-47F2-9C59-2263BB121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3483EA-C0EC-42E1-8F1D-5D6017947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FAA400-041F-4A85-A327-562725DF6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9A0ED3-6EF1-4081-B45B-2DA328C2D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EB5EB7B-75AB-4703-B4AE-EDE680BE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61EB20F-40DA-4D9D-955A-9C56E24B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3EFA5B-B5BD-4246-AF6A-8C98F8AC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3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631C1-F1C3-44D6-8A67-F0563C08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080B045-AF4C-4A59-8697-AD3FC824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9B8013-2392-4200-B2ED-1DD50E84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6C81F1-D52C-4891-95F5-39784CF7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72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495D347-A434-4CFA-97E0-4588DADA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3E4213-A256-49CB-9176-6DDD9F76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A1EAF-D718-4501-B124-02CCD412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2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5CBF9-341B-48FE-BCEB-FD212595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4761CC-BEFE-41A3-BF37-F1F7DE57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D6C6DD-2316-48CE-84F9-8A2746FA3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E4FC0C-8105-49E9-B645-692A2611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B344B8-A6C7-4988-8A07-F29F3EB1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430AFA-6D2A-422A-AD42-58532FC9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56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1F400-05E0-4183-9A8A-B533502B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49CD0-1342-4690-AA39-82A045E95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C8CE76-DB19-4E54-A58D-5A32422A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9B0AB4-8D50-4225-BE1E-E28347B4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76371-5CD0-48E1-8CBE-94BB4B38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2341BC-DD9E-400A-B690-E9555C8E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94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E4D9A3-E798-4F15-BA15-EEDDB6AD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4E969B-D79B-4D10-B929-20801839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79668-738D-4655-9A9E-02C79EB43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4F72-351C-4056-8A29-43BD75DD3186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2B5A53-795F-47AE-80EF-74617691B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D68752-0C43-47F0-980F-833D0B76C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3735-AD91-4A72-86F5-CACE82C29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77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CBC041C-B612-42F1-A9A2-0B2BB2F3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9" y="-64682"/>
            <a:ext cx="8022857" cy="306707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E08A92-D59D-4295-8B4F-9D134A018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9" y="3002390"/>
            <a:ext cx="8022858" cy="3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4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07EE6D-2EDD-424D-BC51-0A9FA21B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5" y="3297626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58B344-DA1A-4367-9C8C-5E0DCD7A3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5" y="-897326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76F72-31A9-D646-D2AF-FC85DF7B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Rnd</a:t>
            </a:r>
            <a:r>
              <a:rPr lang="en-US" altLang="zh-TW" dirty="0"/>
              <a:t> seed 6642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040350-EC4B-BF03-13B7-E5445120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7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FA846D2-A2CB-1263-3A97-B091F4DD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60" y="0"/>
            <a:ext cx="8517001" cy="32559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AE7B09-075A-4E77-8508-78AC2BDED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60" y="3255979"/>
            <a:ext cx="8517001" cy="32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4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6D61DB9-E1EE-7F81-BEEA-D4670CFC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14" y="73070"/>
            <a:ext cx="8218063" cy="31416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FF4441-519D-91F7-9BB6-7168F3F33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13" y="3214767"/>
            <a:ext cx="8218063" cy="31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0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9F65E3-A48C-DD1E-27C7-F4592CFD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15" y="69004"/>
            <a:ext cx="7628978" cy="29164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DC1348-653B-DBB5-6F54-0232CC419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15" y="2985499"/>
            <a:ext cx="7628978" cy="291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5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972A0D-8C51-C93C-0B2D-6903E557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9" y="724854"/>
            <a:ext cx="8648885" cy="3306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56B1A5-5BC8-DA08-33EF-9AD4CC6F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9" y="4031250"/>
            <a:ext cx="8648885" cy="33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6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711DE-5F03-405A-A7F8-7ECE8327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3" y="0"/>
            <a:ext cx="8683440" cy="3319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E6D8E2-E796-F800-8D8E-FD665279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3" y="3319607"/>
            <a:ext cx="8683440" cy="33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243420-480E-4C31-1033-D6DA763C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92" y="355578"/>
            <a:ext cx="7822408" cy="29904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204E05-28E4-3066-6AA0-1A9328E42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92" y="3346020"/>
            <a:ext cx="7822408" cy="29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15F73B-AAE3-EC3E-8914-4F154CDA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46" y="-116951"/>
            <a:ext cx="8385116" cy="32055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34F5C9-5174-038A-F006-ADB80103B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47" y="3088609"/>
            <a:ext cx="8385116" cy="32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5C1050-D2FE-E7B0-65D3-FE2E18CB5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531424"/>
            <a:ext cx="7579489" cy="28975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E34719-8A22-CA58-6FB7-951BB716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3429000"/>
            <a:ext cx="7579488" cy="28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C45CB3-BF0E-4C93-BE65-950E08C6B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" y="3145739"/>
            <a:ext cx="8498048" cy="32487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8F5B1-B657-41E7-B67E-946C0CCB8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" y="-102995"/>
            <a:ext cx="8498048" cy="32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31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6543C1-E0F3-7613-4014-46DD3A5F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6" y="513840"/>
            <a:ext cx="7257505" cy="2774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EF066D-2A39-7351-0DCB-EEA6B7D77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5" y="3288324"/>
            <a:ext cx="7257505" cy="27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152A0F-409F-447D-93AC-CAF9B568B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-405841"/>
            <a:ext cx="8173859" cy="31247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3C84AB-A709-43AB-A5AC-E5453336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5" y="2718958"/>
            <a:ext cx="8173860" cy="31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3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D1371C-43FB-49FF-A06A-A6437C50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" y="2375499"/>
            <a:ext cx="9647478" cy="36881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A02B95-14BF-4111-BC90-8AEAF8CD8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" y="-1312652"/>
            <a:ext cx="9647478" cy="36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E7CC27-9FD6-40DA-AA3D-0BC4D327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10" y="2362200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119787-BC6F-4FA1-93EB-0C088DAAB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10" y="-1832752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497AC3-B8E7-4F07-B2D1-A74171DB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801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F26304-D3BB-4F24-BF07-486421885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4151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7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48D6E1-F0FF-4865-8691-06E701A5D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0" y="2897576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6CDDF2-E084-49E2-8CAE-A5E773D0C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0" y="-1297376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6677EB-E2F4-458D-A8B9-97C9576A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" y="2888051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0B5947-F510-4598-8291-9D6A2153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" y="-1306901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5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687CD1E-B6E5-4EBA-977C-D2785E2F2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" y="3429000"/>
            <a:ext cx="10973170" cy="4194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679E4D-10A3-491E-82AB-498AD4E8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" y="-765952"/>
            <a:ext cx="10973170" cy="41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</Words>
  <Application>Microsoft Office PowerPoint</Application>
  <PresentationFormat>寬螢幕</PresentationFormat>
  <Paragraphs>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Rnd seed 6642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Letuvertia</dc:creator>
  <cp:lastModifiedBy>峻瑋 劉</cp:lastModifiedBy>
  <cp:revision>4</cp:revision>
  <dcterms:created xsi:type="dcterms:W3CDTF">2022-07-03T00:22:52Z</dcterms:created>
  <dcterms:modified xsi:type="dcterms:W3CDTF">2022-09-27T14:28:15Z</dcterms:modified>
</cp:coreProperties>
</file>